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20"/>
  </p:notesMasterIdLst>
  <p:sldIdLst>
    <p:sldId id="256" r:id="rId2"/>
    <p:sldId id="259" r:id="rId3"/>
    <p:sldId id="272" r:id="rId4"/>
    <p:sldId id="265" r:id="rId5"/>
    <p:sldId id="274" r:id="rId6"/>
    <p:sldId id="270" r:id="rId7"/>
    <p:sldId id="267" r:id="rId8"/>
    <p:sldId id="275" r:id="rId9"/>
    <p:sldId id="268" r:id="rId10"/>
    <p:sldId id="269" r:id="rId11"/>
    <p:sldId id="271" r:id="rId12"/>
    <p:sldId id="260" r:id="rId13"/>
    <p:sldId id="262" r:id="rId14"/>
    <p:sldId id="257" r:id="rId15"/>
    <p:sldId id="258" r:id="rId16"/>
    <p:sldId id="261" r:id="rId17"/>
    <p:sldId id="264" r:id="rId18"/>
    <p:sldId id="2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22"/>
    <p:restoredTop sz="94662"/>
  </p:normalViewPr>
  <p:slideViewPr>
    <p:cSldViewPr snapToGrid="0" snapToObjects="1">
      <p:cViewPr>
        <p:scale>
          <a:sx n="93" d="100"/>
          <a:sy n="93" d="100"/>
        </p:scale>
        <p:origin x="768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png>
</file>

<file path=ppt/media/image11.tif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2DC61-3DF5-CC49-A828-A98F700DC541}" type="datetimeFigureOut">
              <a:rPr lang="en-US" smtClean="0"/>
              <a:t>6/22/19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57F152-74EE-9345-96B5-48707B5B6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403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57F152-74EE-9345-96B5-48707B5B64B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48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8F897-387E-0F4C-A57B-75DDD71E2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F1CA5D-A1FE-7845-8000-6C0499A18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56A03-A0AF-7241-9CDB-67EA21A9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1FA0F-8F36-B140-A43A-9F464C552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181F1-E10B-CA48-8557-87FED9D4D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7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ED86E-89F5-4648-8392-2CD755A53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80729-6215-3C47-9469-9D0D27D969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4140B-E10A-6B43-909C-061C1E29D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0745E-20D6-514C-A9C3-F632FE9E7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03801-D291-3D43-BD3B-A5D329B72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86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546616-5B13-B046-B342-A94114992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795086-7783-D74A-8818-C878F41701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AA9C5-2C05-E94A-B7D8-70938B213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2F0A3-5F6D-FB42-8FD5-22D4B32E8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1E202-4FC5-C945-A466-0DD3DDAE3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025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DBB84-116B-7F44-B062-6B28FA34B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E8B18-8C75-D349-8E08-1E27A1061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8AF63-19DE-2C49-8CA9-BF2BDED07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B0D3B-1760-3049-BD29-8FE92922B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1E243-5861-C545-B0D7-5ED6416FF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315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0091D-3010-314A-9EFA-E74D0FBD2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2AB584-389F-D340-9DC7-0B681CF4C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E4B957-1721-2846-A1BA-69B545EFF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A07E4-297A-414B-AF15-452D9C9B9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DE12-C25F-9F4C-9B86-19A0541ED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534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F0834-D57C-B441-AA3C-3281A2358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21DDD-B975-BD42-B8C1-2C18C32C18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85BD6A-6D28-E54D-AD25-C147C3438C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79E02C-79B9-444D-BD13-830B8992D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AA2FDB-507A-0E48-A2DD-FB6EAEE91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1B494-2E75-3D44-A694-020D8784E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5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6BC2D-1D2E-F34F-B964-E59F651C6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FD0594-A49D-BC4D-8F5F-361988E4D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6545B-6BD4-2D42-9476-740D23046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C1893E-5410-F24E-B690-D9B1A26C7A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6B2E7B-6A49-9644-A140-DB563E9E9A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DBB163-9D4F-4A4B-8D4B-59167067B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75B938-0123-9847-A618-22D789B0E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6DF9C0-AF94-D349-85F2-C3C2CCF9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390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8E80D-6674-BA4B-BDC0-517EDF38D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510BE-7861-234A-909B-1A7627B2F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FA0C5-51F2-FD4E-AF39-D93A85898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7DA14B-1EDA-E142-96F5-DA7785279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99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F7912B-AEB1-B440-B48A-79A8AE46D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38E0C4-5CCF-6442-B53C-CFCF3E272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FE07D-AE5D-5A45-A7B7-645E1BC79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933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CC33F-3D30-754E-A820-0A35F32AE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22395-DF5D-F043-8276-9022D390B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4C41C1-3E82-DD45-8A46-28EAE4DB5D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1B318D-CA05-BE4B-99A6-4E3357CC2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C801E8-8647-B043-8E67-208119089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C700C-5D34-6D41-82E2-F690C37B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72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4AD36-04C0-B84C-A2EE-A681651B4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566077-4615-7A49-A50A-0FA42F6DF7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DD8EC5-D73E-BF4B-85F5-70E5A7BF6E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E24F35-B280-1B4A-9A45-774046436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E0CC89-8AC0-5C46-BA1A-6F09B0784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C5293-2665-8845-8287-1F46DB70B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379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EDB6D-1B48-284F-8387-BA3D8FB2C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62EA1-A0A5-6546-ABA7-64D47B0A5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BDD39-BEFE-254F-B0E4-D3DB139154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731B9-D9BF-1A47-8DE2-582745D93E45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11C83-A3B8-3347-9EF0-4310F16E2F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CC9FA-2DE7-FA40-8234-7F36B929E6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EF2D02-722B-F245-82E1-70B7A8AD7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685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-positronium.firebaseapp.com/" TargetMode="External"/><Relationship Id="rId2" Type="http://schemas.openxmlformats.org/officeDocument/2006/relationships/hyperlink" Target="https://github.com/deadnight7/daakiya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0473F-E9EB-3340-A63F-CF7C847E2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 err="1">
                <a:latin typeface="Fira Sans Book" panose="020B0503050000020004" pitchFamily="34" charset="0"/>
              </a:rPr>
              <a:t>Daakiya</a:t>
            </a:r>
            <a:r>
              <a:rPr lang="en-US" dirty="0">
                <a:latin typeface="Fira Sans Book" panose="020B0503050000020004" pitchFamily="34" charset="0"/>
              </a:rPr>
              <a:t> (</a:t>
            </a:r>
            <a:r>
              <a:rPr lang="hi-IN" dirty="0">
                <a:latin typeface="Fira Sans Book" panose="020B0503050000020004" pitchFamily="34" charset="0"/>
              </a:rPr>
              <a:t>डाकिया</a:t>
            </a:r>
            <a:r>
              <a:rPr lang="en-US" dirty="0">
                <a:latin typeface="Fira Sans Book" panose="020B0503050000020004" pitchFamily="34" charset="0"/>
              </a:rPr>
              <a:t>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F80293-DF6A-0544-962A-F0D80A4F65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4918"/>
            <a:ext cx="9144000" cy="1655762"/>
          </a:xfrm>
        </p:spPr>
        <p:txBody>
          <a:bodyPr/>
          <a:lstStyle/>
          <a:p>
            <a:r>
              <a:rPr lang="en-US" dirty="0">
                <a:latin typeface="Fira Sans Book" panose="020B0503050000020004" pitchFamily="34" charset="0"/>
              </a:rPr>
              <a:t>Route Optimization, Planning and Management </a:t>
            </a:r>
            <a:br>
              <a:rPr lang="en-US" dirty="0">
                <a:latin typeface="Fira Sans Book" panose="020B0503050000020004" pitchFamily="34" charset="0"/>
              </a:rPr>
            </a:br>
            <a:r>
              <a:rPr lang="en-US" dirty="0">
                <a:latin typeface="Fira Sans Book" panose="020B0503050000020004" pitchFamily="34" charset="0"/>
              </a:rPr>
              <a:t>for Last Mile Trips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A610B1E-B006-4547-995F-A98711195916}"/>
              </a:ext>
            </a:extLst>
          </p:cNvPr>
          <p:cNvSpPr txBox="1">
            <a:spLocks/>
          </p:cNvSpPr>
          <p:nvPr/>
        </p:nvSpPr>
        <p:spPr>
          <a:xfrm>
            <a:off x="372793" y="5440680"/>
            <a:ext cx="5723207" cy="11613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ira Sans Book" panose="020B0503050000020004" pitchFamily="34" charset="0"/>
              </a:rPr>
              <a:t>Chirag Pandit</a:t>
            </a:r>
          </a:p>
          <a:p>
            <a:pPr algn="l"/>
            <a:r>
              <a:rPr lang="en-US" dirty="0">
                <a:latin typeface="Fira Sans Book" panose="020B0503050000020004" pitchFamily="34" charset="0"/>
              </a:rPr>
              <a:t>HERE Technologies - Mumbai</a:t>
            </a:r>
          </a:p>
        </p:txBody>
      </p:sp>
    </p:spTree>
    <p:extLst>
      <p:ext uri="{BB962C8B-B14F-4D97-AF65-F5344CB8AC3E}">
        <p14:creationId xmlns:p14="http://schemas.microsoft.com/office/powerpoint/2010/main" val="36736522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7955DA-808C-0A45-901C-E2F819A75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684" y="13855"/>
            <a:ext cx="80866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02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05FAA1-4C4F-9D44-BFB0-627BE5565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114300"/>
            <a:ext cx="5638800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320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2575-1435-0A42-9431-FB3CE42D6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109"/>
            <a:ext cx="10515600" cy="1325563"/>
          </a:xfrm>
        </p:spPr>
        <p:txBody>
          <a:bodyPr/>
          <a:lstStyle/>
          <a:p>
            <a:r>
              <a:rPr lang="en-US" dirty="0">
                <a:latin typeface="Fira Sans Book" panose="020B0503050000020004" pitchFamily="34" charset="0"/>
              </a:rPr>
              <a:t>HERE Services Involved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BEDF9-3374-CB42-B5E4-4D54CDD30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8930"/>
            <a:ext cx="10515600" cy="4379840"/>
          </a:xfrm>
        </p:spPr>
        <p:txBody>
          <a:bodyPr>
            <a:normAutofit/>
          </a:bodyPr>
          <a:lstStyle/>
          <a:p>
            <a:r>
              <a:rPr lang="en-US" dirty="0">
                <a:latin typeface="Fira Sans Book" panose="020B0503050000020004" pitchFamily="34" charset="0"/>
              </a:rPr>
              <a:t>HERE Geocoding API</a:t>
            </a:r>
          </a:p>
          <a:p>
            <a:r>
              <a:rPr lang="en-US" dirty="0">
                <a:latin typeface="Fira Sans Book" panose="020B0503050000020004" pitchFamily="34" charset="0"/>
              </a:rPr>
              <a:t>HERE Places API</a:t>
            </a:r>
          </a:p>
          <a:p>
            <a:r>
              <a:rPr lang="en-US" dirty="0">
                <a:latin typeface="Fira Sans Book" panose="020B0503050000020004" pitchFamily="34" charset="0"/>
              </a:rPr>
              <a:t>HERE Routing API</a:t>
            </a:r>
          </a:p>
          <a:p>
            <a:r>
              <a:rPr lang="en-US" dirty="0">
                <a:latin typeface="Fira Sans Book" panose="020B0503050000020004" pitchFamily="34" charset="0"/>
              </a:rPr>
              <a:t>HERE Waypoints API</a:t>
            </a:r>
          </a:p>
          <a:p>
            <a:r>
              <a:rPr lang="en-US" dirty="0">
                <a:latin typeface="Fira Sans Book" panose="020B0503050000020004" pitchFamily="34" charset="0"/>
              </a:rPr>
              <a:t>HERE Map Image API</a:t>
            </a:r>
          </a:p>
          <a:p>
            <a:r>
              <a:rPr lang="en-US" dirty="0" err="1">
                <a:latin typeface="Fira Sans Book" panose="020B0503050000020004" pitchFamily="34" charset="0"/>
              </a:rPr>
              <a:t>HEREWeGo</a:t>
            </a:r>
            <a:r>
              <a:rPr lang="en-US" dirty="0">
                <a:latin typeface="Fira Sans Book" panose="020B0503050000020004" pitchFamily="34" charset="0"/>
              </a:rPr>
              <a:t> (Web and Mobile)</a:t>
            </a:r>
          </a:p>
          <a:p>
            <a:r>
              <a:rPr lang="en-US" dirty="0">
                <a:latin typeface="Fira Sans Book" panose="020B0503050000020004" pitchFamily="34" charset="0"/>
              </a:rPr>
              <a:t>HERE XYZ Studio</a:t>
            </a:r>
          </a:p>
          <a:p>
            <a:r>
              <a:rPr lang="en-US" dirty="0">
                <a:latin typeface="Fira Sans Book" panose="020B0503050000020004" pitchFamily="34" charset="0"/>
              </a:rPr>
              <a:t>HERE XYZ Hub API</a:t>
            </a:r>
          </a:p>
          <a:p>
            <a:pPr marL="0" indent="0">
              <a:buNone/>
            </a:pPr>
            <a:endParaRPr lang="en-US" dirty="0">
              <a:latin typeface="Fira Sans Book" panose="020B05030500000200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61F6BF-9BC5-3744-9A6D-80E912D36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6877" y="2452859"/>
            <a:ext cx="1905000" cy="17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017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2575-1435-0A42-9431-FB3CE42D6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ira Sans Book" panose="020B0503050000020004" pitchFamily="34" charset="0"/>
              </a:rPr>
              <a:t>Logistics is complex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BEDF9-3374-CB42-B5E4-4D54CDD30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86387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latin typeface="Fira Sans Book" panose="020B0503050000020004" pitchFamily="34" charset="0"/>
              </a:rPr>
              <a:t>Everything around you has a logistics backbone around it</a:t>
            </a:r>
          </a:p>
          <a:p>
            <a:r>
              <a:rPr lang="en-US" dirty="0">
                <a:latin typeface="Fira Sans Book" panose="020B0503050000020004" pitchFamily="34" charset="0"/>
              </a:rPr>
              <a:t>Enterprises work hard to get things around you, in variety of ways</a:t>
            </a:r>
          </a:p>
          <a:p>
            <a:r>
              <a:rPr lang="en-US" dirty="0">
                <a:latin typeface="Fira Sans Book" panose="020B0503050000020004" pitchFamily="34" charset="0"/>
              </a:rPr>
              <a:t>But its not easy for them to do that everyday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AAA49A-2FF2-8B47-AF8F-1C47ED306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908" y="3046949"/>
            <a:ext cx="4454234" cy="33729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F79AB4-9134-D84E-B036-7D95AFBFE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250" y="3046949"/>
            <a:ext cx="401955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612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2575-1435-0A42-9431-FB3CE42D6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ira Sans Book" panose="020B0503050000020004" pitchFamily="34" charset="0"/>
              </a:rPr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BEDF9-3374-CB42-B5E4-4D54CDD30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Fira Sans Book" panose="020B0503050000020004" pitchFamily="34" charset="0"/>
              </a:rPr>
              <a:t>Logistics and Supply chain last mile deliveries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Should be able to find the optimized route for a given orders dataset 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Should be able to consider key factors in like traffic, capacity for delivery associate and location preference for delivery agent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Analyze and monitor the progress for each order deliveries</a:t>
            </a:r>
          </a:p>
          <a:p>
            <a:pPr lvl="1"/>
            <a:endParaRPr lang="en-US" dirty="0">
              <a:latin typeface="Fira Sans Book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86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2575-1435-0A42-9431-FB3CE42D6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ira Sans Book" panose="020B0503050000020004" pitchFamily="34" charset="0"/>
              </a:rPr>
              <a:t>Features Covered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BEDF9-3374-CB42-B5E4-4D54CDD30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Fira Sans Book" panose="020B0503050000020004" pitchFamily="34" charset="0"/>
              </a:rPr>
              <a:t>Ability to add orders and create a route plan</a:t>
            </a:r>
          </a:p>
          <a:p>
            <a:r>
              <a:rPr lang="en-US" dirty="0">
                <a:latin typeface="Fira Sans Book" panose="020B0503050000020004" pitchFamily="34" charset="0"/>
              </a:rPr>
              <a:t>Ability to plan and routes based on delivery times for all Last Mile deliveries considering a given time frame</a:t>
            </a:r>
          </a:p>
          <a:p>
            <a:r>
              <a:rPr lang="en-US" dirty="0">
                <a:latin typeface="Fira Sans Book" panose="020B0503050000020004" pitchFamily="34" charset="0"/>
              </a:rPr>
              <a:t>Ability to add delivery associates and assign tracking</a:t>
            </a:r>
          </a:p>
          <a:p>
            <a:r>
              <a:rPr lang="en-US" dirty="0">
                <a:latin typeface="Fira Sans Book" panose="020B0503050000020004" pitchFamily="34" charset="0"/>
              </a:rPr>
              <a:t>Integrations with HERE Tracking for delivery tracking and HERE XYZ for data storage</a:t>
            </a:r>
          </a:p>
          <a:p>
            <a:r>
              <a:rPr lang="en-US" dirty="0">
                <a:latin typeface="Fira Sans Book" panose="020B0503050000020004" pitchFamily="34" charset="0"/>
              </a:rPr>
              <a:t>Ability to share, print existing route created from this system to </a:t>
            </a:r>
            <a:r>
              <a:rPr lang="en-US" dirty="0" err="1">
                <a:latin typeface="Fira Sans Book" panose="020B0503050000020004" pitchFamily="34" charset="0"/>
              </a:rPr>
              <a:t>HEREWeGo</a:t>
            </a:r>
            <a:r>
              <a:rPr lang="en-US" dirty="0">
                <a:latin typeface="Fira Sans Book" panose="020B0503050000020004" pitchFamily="34" charset="0"/>
              </a:rPr>
              <a:t> Mobile App</a:t>
            </a:r>
          </a:p>
        </p:txBody>
      </p:sp>
    </p:spTree>
    <p:extLst>
      <p:ext uri="{BB962C8B-B14F-4D97-AF65-F5344CB8AC3E}">
        <p14:creationId xmlns:p14="http://schemas.microsoft.com/office/powerpoint/2010/main" val="460508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2575-1435-0A42-9431-FB3CE42D6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109"/>
            <a:ext cx="10515600" cy="1325563"/>
          </a:xfrm>
        </p:spPr>
        <p:txBody>
          <a:bodyPr/>
          <a:lstStyle/>
          <a:p>
            <a:r>
              <a:rPr lang="en-US" dirty="0">
                <a:latin typeface="Fira Sans Book" panose="020B0503050000020004" pitchFamily="34" charset="0"/>
              </a:rPr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BEDF9-3374-CB42-B5E4-4D54CDD30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8930"/>
            <a:ext cx="10515600" cy="4379840"/>
          </a:xfrm>
        </p:spPr>
        <p:txBody>
          <a:bodyPr>
            <a:normAutofit/>
          </a:bodyPr>
          <a:lstStyle/>
          <a:p>
            <a:r>
              <a:rPr lang="en-US" dirty="0">
                <a:latin typeface="Fira Sans Book" panose="020B0503050000020004" pitchFamily="34" charset="0"/>
              </a:rPr>
              <a:t>Front End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HTML, CSS, JavaScript, 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jQuery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Firebase Hosting</a:t>
            </a:r>
          </a:p>
          <a:p>
            <a:pPr lvl="1"/>
            <a:endParaRPr lang="en-US" dirty="0">
              <a:latin typeface="Fira Sans Book" panose="020B0503050000020004" pitchFamily="34" charset="0"/>
            </a:endParaRPr>
          </a:p>
          <a:p>
            <a:r>
              <a:rPr lang="en-US" dirty="0">
                <a:latin typeface="Fira Sans Book" panose="020B0503050000020004" pitchFamily="34" charset="0"/>
              </a:rPr>
              <a:t>Backend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HERE XYZ Spaces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Firebase Cloud </a:t>
            </a:r>
            <a:r>
              <a:rPr lang="en-US" dirty="0" err="1">
                <a:latin typeface="Fira Sans Book" panose="020B0503050000020004" pitchFamily="34" charset="0"/>
              </a:rPr>
              <a:t>DataStore</a:t>
            </a:r>
            <a:endParaRPr lang="en-US" dirty="0">
              <a:latin typeface="Fira Sans Book" panose="020B0503050000020004" pitchFamily="34" charset="0"/>
            </a:endParaRP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Firebase Authentication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Firebase Cloud Functions</a:t>
            </a:r>
          </a:p>
          <a:p>
            <a:pPr marL="0" indent="0">
              <a:buNone/>
            </a:pPr>
            <a:endParaRPr lang="en-US" dirty="0">
              <a:latin typeface="Fira Sans Book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316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2575-1435-0A42-9431-FB3CE42D6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109"/>
            <a:ext cx="10515600" cy="1325563"/>
          </a:xfrm>
        </p:spPr>
        <p:txBody>
          <a:bodyPr/>
          <a:lstStyle/>
          <a:p>
            <a:r>
              <a:rPr lang="en-US" dirty="0">
                <a:latin typeface="Fira Sans Book" panose="020B0503050000020004" pitchFamily="34" charset="0"/>
              </a:rPr>
              <a:t>Impact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BEDF9-3374-CB42-B5E4-4D54CDD30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8930"/>
            <a:ext cx="10515600" cy="4379840"/>
          </a:xfrm>
        </p:spPr>
        <p:txBody>
          <a:bodyPr>
            <a:normAutofit/>
          </a:bodyPr>
          <a:lstStyle/>
          <a:p>
            <a:r>
              <a:rPr lang="en-US" dirty="0">
                <a:latin typeface="Fira Sans Book" panose="020B0503050000020004" pitchFamily="34" charset="0"/>
              </a:rPr>
              <a:t>System can be used in places for last mile delivery optimization in Logistics Domain which includes industries from 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Postal Services 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Courier partners 3PL (3</a:t>
            </a:r>
            <a:r>
              <a:rPr lang="en-US" baseline="30000" dirty="0">
                <a:latin typeface="Fira Sans Book" panose="020B0503050000020004" pitchFamily="34" charset="0"/>
              </a:rPr>
              <a:t>rd</a:t>
            </a:r>
            <a:r>
              <a:rPr lang="en-US" dirty="0">
                <a:latin typeface="Fira Sans Book" panose="020B0503050000020004" pitchFamily="34" charset="0"/>
              </a:rPr>
              <a:t> Party Logistics)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FMCG Industries – (Fast Moving Consumer Goods, </a:t>
            </a:r>
            <a:r>
              <a:rPr lang="en-US" dirty="0" err="1">
                <a:latin typeface="Fira Sans Book" panose="020B0503050000020004" pitchFamily="34" charset="0"/>
              </a:rPr>
              <a:t>Eg.</a:t>
            </a:r>
            <a:r>
              <a:rPr lang="en-US" dirty="0">
                <a:latin typeface="Fira Sans Book" panose="020B0503050000020004" pitchFamily="34" charset="0"/>
              </a:rPr>
              <a:t> </a:t>
            </a:r>
            <a:r>
              <a:rPr lang="en-US" dirty="0" err="1">
                <a:latin typeface="Fira Sans Book" panose="020B0503050000020004" pitchFamily="34" charset="0"/>
              </a:rPr>
              <a:t>DMart</a:t>
            </a:r>
            <a:r>
              <a:rPr lang="en-US" dirty="0">
                <a:latin typeface="Fira Sans Book" panose="020B0503050000020004" pitchFamily="34" charset="0"/>
              </a:rPr>
              <a:t>)</a:t>
            </a:r>
          </a:p>
          <a:p>
            <a:pPr lvl="1"/>
            <a:r>
              <a:rPr lang="en-US" dirty="0">
                <a:latin typeface="Fira Sans Book" panose="020B0503050000020004" pitchFamily="34" charset="0"/>
              </a:rPr>
              <a:t>Food Delivery Partners (</a:t>
            </a:r>
            <a:r>
              <a:rPr lang="en-US" dirty="0" err="1">
                <a:latin typeface="Fira Sans Book" panose="020B0503050000020004" pitchFamily="34" charset="0"/>
              </a:rPr>
              <a:t>eg.</a:t>
            </a:r>
            <a:r>
              <a:rPr lang="en-US" dirty="0">
                <a:latin typeface="Fira Sans Book" panose="020B0503050000020004" pitchFamily="34" charset="0"/>
              </a:rPr>
              <a:t> </a:t>
            </a:r>
            <a:r>
              <a:rPr lang="en-US" dirty="0" err="1">
                <a:latin typeface="Fira Sans Book" panose="020B0503050000020004" pitchFamily="34" charset="0"/>
              </a:rPr>
              <a:t>Swiggy</a:t>
            </a:r>
            <a:r>
              <a:rPr lang="en-US" dirty="0">
                <a:latin typeface="Fira Sans Book" panose="020B0503050000020004" pitchFamily="34" charset="0"/>
              </a:rPr>
              <a:t>, Zomato, </a:t>
            </a:r>
            <a:r>
              <a:rPr lang="en-US" dirty="0" err="1">
                <a:latin typeface="Fira Sans Book" panose="020B0503050000020004" pitchFamily="34" charset="0"/>
              </a:rPr>
              <a:t>McDondals</a:t>
            </a:r>
            <a:r>
              <a:rPr lang="en-US" dirty="0">
                <a:latin typeface="Fira Sans Book" panose="020B0503050000020004" pitchFamily="34" charset="0"/>
              </a:rPr>
              <a:t>)</a:t>
            </a:r>
          </a:p>
          <a:p>
            <a:pPr lvl="1"/>
            <a:endParaRPr lang="en-US" dirty="0">
              <a:latin typeface="Fira Sans Book" panose="020B0503050000020004" pitchFamily="34" charset="0"/>
            </a:endParaRPr>
          </a:p>
          <a:p>
            <a:pPr lvl="1"/>
            <a:endParaRPr lang="en-US" dirty="0">
              <a:latin typeface="Fira Sans Book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267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2575-1435-0A42-9431-FB3CE42D6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109"/>
            <a:ext cx="10515600" cy="1325563"/>
          </a:xfrm>
        </p:spPr>
        <p:txBody>
          <a:bodyPr/>
          <a:lstStyle/>
          <a:p>
            <a:r>
              <a:rPr lang="en-US" dirty="0"/>
              <a:t>Prototype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BEDF9-3374-CB42-B5E4-4D54CDD30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8930"/>
            <a:ext cx="10515600" cy="4379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https://github.com/deadnight7/daakiya/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Hosted Site link: 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https://a-positronium.firebaseapp.com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891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2FD97F-4817-AF4C-A7C9-41CD34DFF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9953" y="0"/>
            <a:ext cx="6097377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E616BE0-3505-774B-ACCD-30AD504BF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59" y="0"/>
            <a:ext cx="4830393" cy="1325563"/>
          </a:xfrm>
        </p:spPr>
        <p:txBody>
          <a:bodyPr/>
          <a:lstStyle/>
          <a:p>
            <a:r>
              <a:rPr lang="en-US" dirty="0">
                <a:latin typeface="Fira Sans Book" panose="020B0503050000020004" pitchFamily="34" charset="0"/>
              </a:rPr>
              <a:t>Process Model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7922F5-2D6D-BD47-A933-323D60513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560" y="1253331"/>
            <a:ext cx="4352778" cy="5471026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Fira Sans Book" panose="020B0503050000020004" pitchFamily="34" charset="0"/>
              </a:rPr>
              <a:t>Orders arrive in this system from various sources</a:t>
            </a:r>
          </a:p>
          <a:p>
            <a:endParaRPr lang="en-US" dirty="0">
              <a:latin typeface="Fira Sans Book" panose="020B0503050000020004" pitchFamily="34" charset="0"/>
            </a:endParaRPr>
          </a:p>
          <a:p>
            <a:r>
              <a:rPr lang="en-US" dirty="0">
                <a:latin typeface="Fira Sans Book" panose="020B0503050000020004" pitchFamily="34" charset="0"/>
              </a:rPr>
              <a:t>Assignment for these orders into a trip keeping onto account some key factors like delivery timings and location preference</a:t>
            </a:r>
          </a:p>
          <a:p>
            <a:endParaRPr lang="en-US" dirty="0">
              <a:latin typeface="Fira Sans Book" panose="020B0503050000020004" pitchFamily="34" charset="0"/>
            </a:endParaRPr>
          </a:p>
          <a:p>
            <a:r>
              <a:rPr lang="en-US" dirty="0">
                <a:latin typeface="Fira Sans Book" panose="020B0503050000020004" pitchFamily="34" charset="0"/>
              </a:rPr>
              <a:t>Control Tower </a:t>
            </a:r>
            <a:r>
              <a:rPr lang="en-IN" dirty="0">
                <a:latin typeface="Fira Sans Book" panose="020B0503050000020004" pitchFamily="34" charset="0"/>
              </a:rPr>
              <a:t>personnel</a:t>
            </a:r>
            <a:r>
              <a:rPr lang="en-US" dirty="0">
                <a:latin typeface="Fira Sans Book" panose="020B0503050000020004" pitchFamily="34" charset="0"/>
              </a:rPr>
              <a:t>  monitors the trip progress happening on ground</a:t>
            </a:r>
          </a:p>
        </p:txBody>
      </p:sp>
    </p:spTree>
    <p:extLst>
      <p:ext uri="{BB962C8B-B14F-4D97-AF65-F5344CB8AC3E}">
        <p14:creationId xmlns:p14="http://schemas.microsoft.com/office/powerpoint/2010/main" val="3811779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9FCA5-23D2-BF44-BC4F-216AB5AF7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3B42F-6C9E-F749-89F5-D644324B3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7200"/>
            <a:ext cx="12192000" cy="5503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745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372E1-A73B-9749-8680-23DF84053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08D4A0-620C-4C47-A705-FC0775B84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2644"/>
            <a:ext cx="12192000" cy="588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316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3F1EB-9EBA-154A-8913-927DA6991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Add order 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3F003A-6E4B-8947-8310-C03A0576A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2933"/>
            <a:ext cx="12192000" cy="593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120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FCC7E-C623-CF47-91E6-800E5C6F1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9E643E-0996-8E42-B2DF-D0060531A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2788"/>
            <a:ext cx="12192000" cy="605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207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DB870-2F2D-3E40-870A-2B4F45A6B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55D3B-199E-5E48-B430-A5E2FA167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C4B338-C9EE-F74F-A3DF-3263F20E0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2774"/>
            <a:ext cx="12192000" cy="595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885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23FFBC-CCD4-2C48-BD1D-E97B34235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3302"/>
            <a:ext cx="12192000" cy="5971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566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3C52D-73AB-704A-A809-D67F4EB14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-180975"/>
            <a:ext cx="10515600" cy="1325563"/>
          </a:xfrm>
        </p:spPr>
        <p:txBody>
          <a:bodyPr/>
          <a:lstStyle/>
          <a:p>
            <a:r>
              <a:rPr lang="en-US" dirty="0"/>
              <a:t>Vehicles data in HERE XYZ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DA4B1-4373-1C4E-A867-2E931722F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BAB85C-A704-3748-A82F-954828D39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2964"/>
            <a:ext cx="12192000" cy="589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978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587</TotalTime>
  <Words>351</Words>
  <Application>Microsoft Macintosh PowerPoint</Application>
  <PresentationFormat>Widescreen</PresentationFormat>
  <Paragraphs>59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Fira Sans Book</vt:lpstr>
      <vt:lpstr>Office Theme</vt:lpstr>
      <vt:lpstr>Daakiya (डाकिया)</vt:lpstr>
      <vt:lpstr>Process Model</vt:lpstr>
      <vt:lpstr>PowerPoint Presentation</vt:lpstr>
      <vt:lpstr>PowerPoint Presentation</vt:lpstr>
      <vt:lpstr>Add order form</vt:lpstr>
      <vt:lpstr>PowerPoint Presentation</vt:lpstr>
      <vt:lpstr>PowerPoint Presentation</vt:lpstr>
      <vt:lpstr>PowerPoint Presentation</vt:lpstr>
      <vt:lpstr>Vehicles data in HERE XYZ</vt:lpstr>
      <vt:lpstr>PowerPoint Presentation</vt:lpstr>
      <vt:lpstr>PowerPoint Presentation</vt:lpstr>
      <vt:lpstr>HERE Services Involved</vt:lpstr>
      <vt:lpstr>Logistics is complex</vt:lpstr>
      <vt:lpstr>Problem</vt:lpstr>
      <vt:lpstr>Features Covered</vt:lpstr>
      <vt:lpstr>Technologies used</vt:lpstr>
      <vt:lpstr>Impact Analysis</vt:lpstr>
      <vt:lpstr>Prototype Link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Logistica</dc:title>
  <dc:creator>Pandit, Chirag</dc:creator>
  <cp:lastModifiedBy>Pandit, Chirag</cp:lastModifiedBy>
  <cp:revision>23</cp:revision>
  <dcterms:created xsi:type="dcterms:W3CDTF">2019-05-26T12:43:55Z</dcterms:created>
  <dcterms:modified xsi:type="dcterms:W3CDTF">2019-06-22T09:44:00Z</dcterms:modified>
</cp:coreProperties>
</file>

<file path=docProps/thumbnail.jpeg>
</file>